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397" r:id="rId6"/>
    <p:sldId id="37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9" r:id="rId16"/>
    <p:sldId id="400" r:id="rId17"/>
    <p:sldId id="387" r:id="rId18"/>
    <p:sldId id="39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B0AC1-FA69-4068-A13B-C8C052863F00}" v="3" dt="2026-02-19T13:11:5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Reiß" userId="b20c5327-cfc3-431e-adba-f3d9960e0b2b" providerId="ADAL" clId="{33A447C7-19D6-4BC4-BA6E-3284A87F4118}"/>
    <pc:docChg chg="custSel modSld modMainMaster">
      <pc:chgData name="Stefanie Reiß" userId="b20c5327-cfc3-431e-adba-f3d9960e0b2b" providerId="ADAL" clId="{33A447C7-19D6-4BC4-BA6E-3284A87F4118}" dt="2026-02-19T13:11:53.989" v="48"/>
      <pc:docMkLst>
        <pc:docMk/>
      </pc:docMkLst>
      <pc:sldChg chg="addSp delSp modSp mod">
        <pc:chgData name="Stefanie Reiß" userId="b20c5327-cfc3-431e-adba-f3d9960e0b2b" providerId="ADAL" clId="{33A447C7-19D6-4BC4-BA6E-3284A87F4118}" dt="2026-02-19T13:11:52.560" v="47"/>
        <pc:sldMkLst>
          <pc:docMk/>
          <pc:sldMk cId="3894402657" sldId="387"/>
        </pc:sldMkLst>
        <pc:grpChg chg="del">
          <ac:chgData name="Stefanie Reiß" userId="b20c5327-cfc3-431e-adba-f3d9960e0b2b" providerId="ADAL" clId="{33A447C7-19D6-4BC4-BA6E-3284A87F4118}" dt="2026-02-19T13:11:44.919" v="45" actId="478"/>
          <ac:grpSpMkLst>
            <pc:docMk/>
            <pc:sldMk cId="3894402657" sldId="387"/>
            <ac:grpSpMk id="6" creationId="{4A107129-3CCC-1A70-6291-758ACBC68969}"/>
          </ac:grpSpMkLst>
        </pc:grpChg>
        <pc:grpChg chg="topLvl">
          <ac:chgData name="Stefanie Reiß" userId="b20c5327-cfc3-431e-adba-f3d9960e0b2b" providerId="ADAL" clId="{33A447C7-19D6-4BC4-BA6E-3284A87F4118}" dt="2026-02-19T13:11:44.919" v="45" actId="478"/>
          <ac:grpSpMkLst>
            <pc:docMk/>
            <pc:sldMk cId="3894402657" sldId="387"/>
            <ac:grpSpMk id="8" creationId="{4F837162-C2CE-4B66-A6F6-C399C4EEEC7F}"/>
          </ac:grpSpMkLst>
        </pc:grpChg>
        <pc:picChg chg="add mod">
          <ac:chgData name="Stefanie Reiß" userId="b20c5327-cfc3-431e-adba-f3d9960e0b2b" providerId="ADAL" clId="{33A447C7-19D6-4BC4-BA6E-3284A87F4118}" dt="2026-02-19T13:11:52.560" v="47"/>
          <ac:picMkLst>
            <pc:docMk/>
            <pc:sldMk cId="3894402657" sldId="387"/>
            <ac:picMk id="3" creationId="{8243DEFB-9E80-1DA3-5F5E-C4E643C04521}"/>
          </ac:picMkLst>
        </pc:picChg>
        <pc:picChg chg="del topLvl">
          <ac:chgData name="Stefanie Reiß" userId="b20c5327-cfc3-431e-adba-f3d9960e0b2b" providerId="ADAL" clId="{33A447C7-19D6-4BC4-BA6E-3284A87F4118}" dt="2026-02-19T13:11:44.919" v="45" actId="478"/>
          <ac:picMkLst>
            <pc:docMk/>
            <pc:sldMk cId="3894402657" sldId="387"/>
            <ac:picMk id="9" creationId="{17CED78A-C5FF-C2E7-4BC7-C7F60A7C0B4E}"/>
          </ac:picMkLst>
        </pc:picChg>
      </pc:sldChg>
      <pc:sldChg chg="addSp delSp modSp mod">
        <pc:chgData name="Stefanie Reiß" userId="b20c5327-cfc3-431e-adba-f3d9960e0b2b" providerId="ADAL" clId="{33A447C7-19D6-4BC4-BA6E-3284A87F4118}" dt="2026-02-19T13:11:53.989" v="48"/>
        <pc:sldMkLst>
          <pc:docMk/>
          <pc:sldMk cId="2401883158" sldId="398"/>
        </pc:sldMkLst>
        <pc:picChg chg="add mod">
          <ac:chgData name="Stefanie Reiß" userId="b20c5327-cfc3-431e-adba-f3d9960e0b2b" providerId="ADAL" clId="{33A447C7-19D6-4BC4-BA6E-3284A87F4118}" dt="2026-02-19T13:11:53.989" v="48"/>
          <ac:picMkLst>
            <pc:docMk/>
            <pc:sldMk cId="2401883158" sldId="398"/>
            <ac:picMk id="3" creationId="{16F42F6D-358A-FA86-8C1C-DEB29A105946}"/>
          </ac:picMkLst>
        </pc:picChg>
        <pc:picChg chg="del">
          <ac:chgData name="Stefanie Reiß" userId="b20c5327-cfc3-431e-adba-f3d9960e0b2b" providerId="ADAL" clId="{33A447C7-19D6-4BC4-BA6E-3284A87F4118}" dt="2026-02-19T13:11:50.343" v="46" actId="478"/>
          <ac:picMkLst>
            <pc:docMk/>
            <pc:sldMk cId="2401883158" sldId="398"/>
            <ac:picMk id="4" creationId="{517DF6A2-BA22-2282-90B6-F92CB2049B57}"/>
          </ac:picMkLst>
        </pc:picChg>
      </pc:sldChg>
      <pc:sldMasterChg chg="modSp modSldLayout">
        <pc:chgData name="Stefanie Reiß" userId="b20c5327-cfc3-431e-adba-f3d9960e0b2b" providerId="ADAL" clId="{33A447C7-19D6-4BC4-BA6E-3284A87F4118}" dt="2026-02-19T13:11:31.123" v="44"/>
        <pc:sldMasterMkLst>
          <pc:docMk/>
          <pc:sldMasterMk cId="3822243088" sldId="2147483672"/>
        </pc:sldMasterMkLst>
        <pc:sldLayoutChg chg="addSp delSp modSp mod">
          <pc:chgData name="Stefanie Reiß" userId="b20c5327-cfc3-431e-adba-f3d9960e0b2b" providerId="ADAL" clId="{33A447C7-19D6-4BC4-BA6E-3284A87F4118}" dt="2026-02-19T13:11:31.123" v="44"/>
          <pc:sldLayoutMkLst>
            <pc:docMk/>
            <pc:sldMasterMk cId="3822243088" sldId="2147483672"/>
            <pc:sldLayoutMk cId="1582426790" sldId="2147483676"/>
          </pc:sldLayoutMkLst>
          <pc:picChg chg="del">
            <ac:chgData name="Stefanie Reiß" userId="b20c5327-cfc3-431e-adba-f3d9960e0b2b" providerId="ADAL" clId="{33A447C7-19D6-4BC4-BA6E-3284A87F4118}" dt="2026-02-19T13:11:30.752" v="43" actId="478"/>
            <ac:picMkLst>
              <pc:docMk/>
              <pc:sldMasterMk cId="3822243088" sldId="2147483672"/>
              <pc:sldLayoutMk cId="1582426790" sldId="2147483676"/>
              <ac:picMk id="2" creationId="{86FF03BD-82E2-00D5-009F-365A27403FF5}"/>
            </ac:picMkLst>
          </pc:picChg>
          <pc:picChg chg="add mod">
            <ac:chgData name="Stefanie Reiß" userId="b20c5327-cfc3-431e-adba-f3d9960e0b2b" providerId="ADAL" clId="{33A447C7-19D6-4BC4-BA6E-3284A87F4118}" dt="2026-02-19T13:11:31.123" v="44"/>
            <ac:picMkLst>
              <pc:docMk/>
              <pc:sldMasterMk cId="3822243088" sldId="2147483672"/>
              <pc:sldLayoutMk cId="1582426790" sldId="2147483676"/>
              <ac:picMk id="3" creationId="{8EACE2FE-C6B0-9A00-D9F1-77219E78956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09BBD4-24E8-879B-710B-159365D24DE9}"/>
              </a:ext>
            </a:extLst>
          </p:cNvPr>
          <p:cNvSpPr txBox="1"/>
          <p:nvPr userDrawn="1"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Betriebliches Gesundheitsmanagement &amp; Mental Health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CC6652-CAA6-F275-0D5A-798791FAF01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95A53F0F-738D-7C5A-D173-98E88F745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4" y="4232294"/>
            <a:ext cx="3459480" cy="2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139B5A-C406-A8D6-A701-1F8CF7F03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wurde das Projekt evaluiert (Instrumente und Methoden)?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Welchen Mehrwert und Erfolg konnten Sie nachweisen?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529E630-9E35-841C-171F-C3C03FB904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B1A55AA-91E0-67EE-06ED-DF89D0463A20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9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EC70C53-1F68-D0FB-8ED7-93F0AAD639B0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8" name="Inhaltsplatzhalter 3">
              <a:extLst>
                <a:ext uri="{FF2B5EF4-FFF2-40B4-BE49-F238E27FC236}">
                  <a16:creationId xmlns:a16="http://schemas.microsoft.com/office/drawing/2014/main" id="{F91D81DF-FC1B-D934-2081-1150B4EACD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F68A394-92CF-C588-9BE0-D6DED437FCB3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8F930668-57E6-C226-2018-761748B98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Durch welche Maßnahmen wurde die Transparenz während der Durchführung gewährleistet?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genau sah die interne Kommunikation aus?</a:t>
            </a:r>
          </a:p>
        </p:txBody>
      </p: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C59F0125-EEE9-CAD9-7BD3-EAF60F0E5D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2460515-B0CC-2683-5AD4-258CEB24848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10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00D66C0-0F92-D76A-7F32-5CF3B871C44D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6" name="Inhaltsplatzhalter 3">
              <a:extLst>
                <a:ext uri="{FF2B5EF4-FFF2-40B4-BE49-F238E27FC236}">
                  <a16:creationId xmlns:a16="http://schemas.microsoft.com/office/drawing/2014/main" id="{906DA60B-D63E-796C-A390-EF89168796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F92B2EE-E351-F730-702B-3C2FF02032D9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40186122-7491-D71E-378E-FF64B5A1DF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BGM-Projekt?  </a:t>
            </a:r>
          </a:p>
        </p:txBody>
      </p: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0964D3A-DB83-731F-9FB6-EBCB160A7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B7455E-7E51-2D6F-4084-098967382BF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11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704DAB-3404-6417-A51A-5A54B3D33002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2" name="Inhaltsplatzhalter 3">
              <a:extLst>
                <a:ext uri="{FF2B5EF4-FFF2-40B4-BE49-F238E27FC236}">
                  <a16:creationId xmlns:a16="http://schemas.microsoft.com/office/drawing/2014/main" id="{8C4A5E77-072B-2CAA-465E-A393895B3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D536411-FBD1-B837-E3F2-D76B4C4FC4F4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A3D4DF4-D578-C64F-10F2-4FEAB4536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224ED3A-178F-6AB0-03D5-FF3C1648EAE8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5EA1E31-60FB-9BD1-8A27-5768A9E4297F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3" name="Inhaltsplatzhalter 3">
              <a:extLst>
                <a:ext uri="{FF2B5EF4-FFF2-40B4-BE49-F238E27FC236}">
                  <a16:creationId xmlns:a16="http://schemas.microsoft.com/office/drawing/2014/main" id="{C69CCA6B-D6A3-94A6-8227-A5D9E29027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2975135-4C9B-1F92-6792-812F7D4DAD90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EACE2FE-C6B0-9A00-D9F1-77219E789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70BD-1239-256E-E7B6-AAC7DF21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B0510A-AA60-F788-2DE6-FF569E9C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C8B45-8136-FA14-F1A1-64D5542D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C794DA-F09B-CF74-6E8D-A858100B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8CC231-552E-8059-4BEC-82756F3F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2F4913-220A-2D14-56DD-228A8322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017385-B06E-1341-F578-EDD168B0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755683-FF98-F8FC-C808-6729493D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B665B-2E49-BEC4-4EED-62E4153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58EE8-08D7-0218-15DB-7507FA0F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5F5FF-019E-C55F-225E-4BFCDEF8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617A0-1FBF-79CB-5009-D04667F1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7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430B3-7A23-90D0-1B96-3586A8BE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56961F-0D15-0D95-D55C-49382CDD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8EFB3-28A4-7647-7271-8D578FF4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7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769B2-1306-04FD-F0D5-0480986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EBDD4-3277-348B-029C-5D8D43E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AFDDC-D58D-B3DB-82D2-228D86CF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BA7C44-5B3C-B3A0-94BF-4633EFA0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009CBE-6269-FA11-15D5-EE3BAA04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73A4B7-0C03-D63C-85A9-317613F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8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F5417-2618-DD95-3EBB-E5CB860D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36E09A-6F39-2746-DB67-ABD69C372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E6B6-C38E-063F-9542-0796D3C8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5FFCA5-1E5C-5EF2-1F65-8D556C90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3C3B8-649A-2C86-E3E5-BABDEAA9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CC38EF-6411-934F-5D90-D385B6A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2026,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5B5F23F-A1C8-8B14-9DDA-35F8E064F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6EB5-4DB0-6525-832A-A693AE2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6503CF-E158-750F-36BD-108469C1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0D27D-2750-6722-BB32-6B2C4D59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C585-9ECA-A6D1-8481-25CEE88E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25287-31ED-FDCE-4021-3DFA65DC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8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FD8BC-3509-7901-D361-7D01303D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AE94D-CE50-03C4-8DD8-D85CCFCF0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A7AA4-4B6C-FDA3-0C74-031A412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AE187-1BF5-FA38-C4B7-E1A417D6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6EC31-76B8-AA37-45AF-817B2825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484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Arial Narrow" panose="020B0606020202030204" pitchFamily="34" charset="0"/>
              </a:rPr>
              <a:t>Seite 2: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BGM-Projekt? Wie lautet die Zielsetzung?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3: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war der Auslöser? Durch welche Methode wurde der Bedarf der Zielgruppe ermittelt?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4: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personellen und finanziellen Ressourcen standen Ihnen zur Verfügung? Wie sah der Kosten- und Zeitplan aus? </a:t>
            </a:r>
            <a:endParaRPr lang="de-DE" sz="15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5: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Besteht in Ihrem Unternehmen eine Steuerungsgruppe für BGM, die für das Projekt verantwortlich war?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Inwiefern wurden Führungskräfte in das BGM-Projekt eingebunden, wie sah die Partizipation aller beteiligten Mitarbeiter genau aus?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6:</a:t>
            </a:r>
            <a:r>
              <a:rPr lang="de-DE" sz="1500" dirty="0">
                <a:latin typeface="Arial Narrow" panose="020B0606020202030204" pitchFamily="34" charset="0"/>
              </a:rPr>
              <a:t>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Inwieweit wurden im Projekt Verhaltensprävention (Mitarbeiterebene) und Verhältnisprävention (z.B. Arbeitsabläufe) miteinander vernetzt?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Wie wurde eine strukturelle Verankerung (z.B. Unternehmensleitlinien) berücksichtigt?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7: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BGM-Projekt innovativ?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wurde das Projekt evaluiert (Instrumente und Methoden)? Welchen Mehrwert und Erfolg konnten Sie nachweisen?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9: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Durch welche Maßnahmen wurde die Transparenz während der Durchführung gewährleistet? Wie genau sah die interne Kommunikation aus?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10: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5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11-12: </a:t>
            </a:r>
            <a:r>
              <a:rPr lang="de-DE" sz="1500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sz="1500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F3E2AE8C-5F4D-2BF5-1C19-93E9A33B8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BGM-Projekt? Wie lautet die Zielsetzung?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C6F1933-D789-8C0B-E7AF-82636F813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AD17620-C1C0-2276-B9E9-C022D1051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6876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war der Auslöser? Durch welche Methode wurde der Bedarf der Zielgruppe ermittelt?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862E2F6-766E-9937-E07A-0DA73B6D5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personellen und finanziellen Ressourcen standen Ihnen zur Verfügung?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sah der Kosten- und Zeitplan aus?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A3E6A8C-071F-0651-F2A2-DE48AAE69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5021C0-6E8C-ABCC-81EC-EABBE0468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Besteht in Ihrem Unternehmen eine Steuerungsgruppe für BGM, die für das Projekt verantwortlich war?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Inwiefern wurden Führungskräfte in das BGM-Projekt eingebunden, wie sah die Partizipation aller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beteiligten Mitarbeiter genau aus?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EFF26E20-5FD8-36D6-8241-FB724A455B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8DB85-7DCB-11A6-82BC-BBBCB9BABF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Inwieweit wurden im Projekt Verhaltensprävention (Mitarbeiterebene) und Verhältnisprävention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(z.B. Arbeitsabläufe) miteinander vernetzt?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wurde eine strukturelle Verankerung (z.B. Unternehmensleitlinien) berücksichtigt?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38AC35FC-571C-CCE6-035A-A289A32FD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CBD1757D-7743-E3F2-31AE-A4A07DB7C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2514479-EC07-37BB-E6D8-E45FFC805A1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759C8-6A8D-02C6-4410-80381CF6CD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BGM-Projekt innovativ?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FF6C44A-9ADF-91A5-EDC7-7FD007037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47C7C-3864-DADA-0C88-DD476BA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7606D-833C-D7D7-4B4E-5BF531E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4FACB0-9295-8612-9FED-F2698C30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8C83B-6748-8B6D-1266-28E8B351D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0F186-B24E-5C4E-0BA0-FD1A7597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D34577-7EC9-DF18-3332-F47A5BAA22D3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F7A81D-B6B9-EED7-748C-A592C053D75E}"/>
              </a:ext>
            </a:extLst>
          </p:cNvPr>
          <p:cNvSpPr txBox="1"/>
          <p:nvPr/>
        </p:nvSpPr>
        <p:spPr>
          <a:xfrm>
            <a:off x="582422" y="23380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2348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C26D0B-BED6-C6E5-9808-0B638F7E4018}"/>
              </a:ext>
            </a:extLst>
          </p:cNvPr>
          <p:cNvSpPr txBox="1"/>
          <p:nvPr/>
        </p:nvSpPr>
        <p:spPr>
          <a:xfrm>
            <a:off x="557022" y="18808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5164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A001CC-8A19-A776-6AAF-DDD3DA490519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837162-C2CE-4B66-A6F6-C399C4EEEC7F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0182903A-17B4-D934-098B-2A72418EE8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5F641C6-0894-A7AF-D6BD-E81DB9D1FD9F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243DEFB-9E80-1DA3-5F5E-C4E643C0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4BFD0A7-A359-CFEA-709E-59CAF9092B06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45FEB0CD-6735-AB73-04FE-42D24EF275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1A445F0-0DC8-9852-8EFA-DE90B9211455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1F7AA0C-A673-E18F-7F09-7368B73CFB60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16F42F6D-358A-FA86-8C1C-DEB29A105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76072" y="164592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DCC58E7-C847-B7B0-E298-0E1BBA6D72E8}"/>
              </a:ext>
            </a:extLst>
          </p:cNvPr>
          <p:cNvSpPr txBox="1"/>
          <p:nvPr/>
        </p:nvSpPr>
        <p:spPr>
          <a:xfrm>
            <a:off x="521208" y="196596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585216" y="2706624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557784" y="216712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57784" y="23682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20" ma:contentTypeDescription="Create a new document." ma:contentTypeScope="" ma:versionID="d8cc4deac87d3a8394cc2b0aee13c524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70d6e8915d3a35074003203cab848149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60DFE3-BB08-4D77-B494-BCD2D27C1EE6}"/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Breitbild</PresentationFormat>
  <Paragraphs>18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Franklin Gothic Book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2</cp:revision>
  <dcterms:created xsi:type="dcterms:W3CDTF">2021-09-09T14:23:36Z</dcterms:created>
  <dcterms:modified xsi:type="dcterms:W3CDTF">2026-02-19T13:11:56Z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