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7" r:id="rId15"/>
    <p:sldId id="3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7C635-859F-4872-88EA-12BA0A4E301B}" v="2" dt="2026-02-19T13:12:1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Reiß" userId="b20c5327-cfc3-431e-adba-f3d9960e0b2b" providerId="ADAL" clId="{33A447C7-19D6-4BC4-BA6E-3284A87F4118}"/>
    <pc:docChg chg="custSel modSld modMainMaster">
      <pc:chgData name="Stefanie Reiß" userId="b20c5327-cfc3-431e-adba-f3d9960e0b2b" providerId="ADAL" clId="{33A447C7-19D6-4BC4-BA6E-3284A87F4118}" dt="2026-02-19T13:12:15.117" v="47"/>
      <pc:docMkLst>
        <pc:docMk/>
      </pc:docMkLst>
      <pc:sldChg chg="addSp delSp modSp mod">
        <pc:chgData name="Stefanie Reiß" userId="b20c5327-cfc3-431e-adba-f3d9960e0b2b" providerId="ADAL" clId="{33A447C7-19D6-4BC4-BA6E-3284A87F4118}" dt="2026-02-19T13:12:12.029" v="45"/>
        <pc:sldMkLst>
          <pc:docMk/>
          <pc:sldMk cId="3894402657" sldId="387"/>
        </pc:sldMkLst>
        <pc:picChg chg="del">
          <ac:chgData name="Stefanie Reiß" userId="b20c5327-cfc3-431e-adba-f3d9960e0b2b" providerId="ADAL" clId="{33A447C7-19D6-4BC4-BA6E-3284A87F4118}" dt="2026-02-19T13:12:11.712" v="44" actId="478"/>
          <ac:picMkLst>
            <pc:docMk/>
            <pc:sldMk cId="3894402657" sldId="387"/>
            <ac:picMk id="3" creationId="{5D8E6C10-8DC9-FBE7-2D5B-A2162F31F752}"/>
          </ac:picMkLst>
        </pc:picChg>
        <pc:picChg chg="add mod">
          <ac:chgData name="Stefanie Reiß" userId="b20c5327-cfc3-431e-adba-f3d9960e0b2b" providerId="ADAL" clId="{33A447C7-19D6-4BC4-BA6E-3284A87F4118}" dt="2026-02-19T13:12:12.029" v="45"/>
          <ac:picMkLst>
            <pc:docMk/>
            <pc:sldMk cId="3894402657" sldId="387"/>
            <ac:picMk id="4" creationId="{E0127879-2801-6836-B04B-A9431CE42A6F}"/>
          </ac:picMkLst>
        </pc:picChg>
      </pc:sldChg>
      <pc:sldChg chg="addSp delSp modSp mod">
        <pc:chgData name="Stefanie Reiß" userId="b20c5327-cfc3-431e-adba-f3d9960e0b2b" providerId="ADAL" clId="{33A447C7-19D6-4BC4-BA6E-3284A87F4118}" dt="2026-02-19T13:12:15.117" v="47"/>
        <pc:sldMkLst>
          <pc:docMk/>
          <pc:sldMk cId="2401883158" sldId="398"/>
        </pc:sldMkLst>
        <pc:picChg chg="del">
          <ac:chgData name="Stefanie Reiß" userId="b20c5327-cfc3-431e-adba-f3d9960e0b2b" providerId="ADAL" clId="{33A447C7-19D6-4BC4-BA6E-3284A87F4118}" dt="2026-02-19T13:12:14.794" v="46" actId="478"/>
          <ac:picMkLst>
            <pc:docMk/>
            <pc:sldMk cId="2401883158" sldId="398"/>
            <ac:picMk id="3" creationId="{51946880-D5A2-C645-6319-E162BD282666}"/>
          </ac:picMkLst>
        </pc:picChg>
        <pc:picChg chg="add mod">
          <ac:chgData name="Stefanie Reiß" userId="b20c5327-cfc3-431e-adba-f3d9960e0b2b" providerId="ADAL" clId="{33A447C7-19D6-4BC4-BA6E-3284A87F4118}" dt="2026-02-19T13:12:15.117" v="47"/>
          <ac:picMkLst>
            <pc:docMk/>
            <pc:sldMk cId="2401883158" sldId="398"/>
            <ac:picMk id="4" creationId="{F5C6BDCE-482F-FC88-C2EE-D23F58A1C2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0BD7BB-BE06-E93B-C5F0-0F2316618B2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7" name="Grafik 6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D426636A-5B5D-B1A9-923C-6FBD32F792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4" y="4232294"/>
            <a:ext cx="3459480" cy="2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HR-Projekt?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D8E32CE-D6CE-1C2F-2A73-9A97E52BF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2026,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145ADE9-3121-F0F6-9C08-7937A84A8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128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Seite 2: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HR-Projekt? Wie lautet die Zielsetzung? Woraus ergab sich der Handlungsbedarf?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3: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Laufzeit hatte Ihr HR-Projekt?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DE" b="1" dirty="0">
                <a:latin typeface="Arial Narrow" panose="020B0606020202030204" pitchFamily="34" charset="0"/>
              </a:rPr>
              <a:t>Seite 4: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Ressourcen standen Ihnen für die Konzeption und Umsetzung zur Verfügung?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5: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HR-Projekt innovativ?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6: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Welchen Nutzen bzw. Mehrwert haben Sie mit Ihrem Projekt erzielt?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7: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haben Sie Ihre Zielgruppe(n) von Ihrem HR-Projekt überzeugt?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9-10: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7CDD2553-5F1D-E380-589C-B89E10867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HR-Projekt? Wie lautet die Zielsetzung?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Woraus ergab sich der Handlungsbedarf?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B97BED22-752C-AD1F-835C-A7F580B0E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Laufzeit hatte Ihr HR-Projekt?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4CFD784-7FCF-B944-0729-155178CB6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Ressourcen standen Ihnen für die Konzeption und Umsetzung zur Verfügung?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CBE8D549-CEF8-69A3-B138-44018C03F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HR-Projekt innovativ?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38B9B02-0A28-CB3E-C893-0A86D8A2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Welchen Nutzen bzw. Mehrwert haben Sie mit Ihrem Projekt erzielt?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D866938-285E-9E18-A830-3CF2CD201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haben Sie Ihre Zielgruppe(n) von Ihrem HR-Projekt überzeugt?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21D991-42D2-1996-8770-6296F8DAF4BA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CBD1757D-7743-E3F2-31AE-A4A07DB7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514479-EC07-37BB-E6D8-E45FFC805A1D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1651BB1-6A0F-A710-B456-888EBD82A9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617DE-DCD0-EE0D-EB68-C9841F346C1D}"/>
              </a:ext>
            </a:extLst>
          </p:cNvPr>
          <p:cNvSpPr txBox="1"/>
          <p:nvPr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Kategorie ein, für die Sie sich mit Ihrem Projekt bewerben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B4D957-5AD4-A58F-0CD2-12F72A702F51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0D74CE-26D4-0FF6-9629-9554A6DB559D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09F2B4-7D36-3747-A8B5-171DC5395581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9E7FE59D-732A-883A-E1DD-8B91A5B5C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6A8E4E-72DD-5F7E-FA3D-60BCF7D70712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E0127879-2801-6836-B04B-A9431CE42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84BB8-51E2-D11E-F033-6A05974C6712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5F1E21-6CCA-9AA0-238D-9C733E8D681F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8ACB0A30-F44F-9770-F3DA-44000E875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D91769-B85E-D096-416A-0AFBB6335B2F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F5C6BDCE-482F-FC88-C2EE-D23F58A1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8CA776-AD12-F32A-0677-2F8AA4902975}"/>
              </a:ext>
            </a:extLst>
          </p:cNvPr>
          <p:cNvSpPr txBox="1"/>
          <p:nvPr/>
        </p:nvSpPr>
        <p:spPr>
          <a:xfrm>
            <a:off x="594360" y="16824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612648" y="175564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603504" y="181051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66928" y="180136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20" ma:contentTypeDescription="Create a new document." ma:contentTypeScope="" ma:versionID="d8cc4deac87d3a8394cc2b0aee13c524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70d6e8915d3a35074003203cab848149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1EB910-F192-4796-872F-65636BF1B2E1}"/>
</file>

<file path=customXml/itemProps2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Breitbild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1</cp:revision>
  <dcterms:created xsi:type="dcterms:W3CDTF">2021-09-09T14:23:36Z</dcterms:created>
  <dcterms:modified xsi:type="dcterms:W3CDTF">2026-02-19T13:12:16Z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